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71"/>
  </p:notesMasterIdLst>
  <p:handoutMasterIdLst>
    <p:handoutMasterId r:id="rId72"/>
  </p:handoutMasterIdLst>
  <p:sldIdLst>
    <p:sldId id="3825" r:id="rId5"/>
    <p:sldId id="3826" r:id="rId6"/>
    <p:sldId id="3794" r:id="rId7"/>
    <p:sldId id="3835" r:id="rId8"/>
    <p:sldId id="3836" r:id="rId9"/>
    <p:sldId id="3837" r:id="rId10"/>
    <p:sldId id="3838" r:id="rId11"/>
    <p:sldId id="3839" r:id="rId12"/>
    <p:sldId id="3840" r:id="rId13"/>
    <p:sldId id="3841" r:id="rId14"/>
    <p:sldId id="3842" r:id="rId15"/>
    <p:sldId id="3843" r:id="rId16"/>
    <p:sldId id="3844" r:id="rId17"/>
    <p:sldId id="3845" r:id="rId18"/>
    <p:sldId id="3846" r:id="rId19"/>
    <p:sldId id="3847" r:id="rId20"/>
    <p:sldId id="3848" r:id="rId21"/>
    <p:sldId id="3849" r:id="rId22"/>
    <p:sldId id="3850" r:id="rId23"/>
    <p:sldId id="3851" r:id="rId24"/>
    <p:sldId id="3852" r:id="rId25"/>
    <p:sldId id="3853" r:id="rId26"/>
    <p:sldId id="3854" r:id="rId27"/>
    <p:sldId id="3855" r:id="rId28"/>
    <p:sldId id="3856" r:id="rId29"/>
    <p:sldId id="3857" r:id="rId30"/>
    <p:sldId id="3858" r:id="rId31"/>
    <p:sldId id="3859" r:id="rId32"/>
    <p:sldId id="3860" r:id="rId33"/>
    <p:sldId id="3861" r:id="rId34"/>
    <p:sldId id="3862" r:id="rId35"/>
    <p:sldId id="3863" r:id="rId36"/>
    <p:sldId id="3899" r:id="rId37"/>
    <p:sldId id="3864" r:id="rId38"/>
    <p:sldId id="3865" r:id="rId39"/>
    <p:sldId id="3866" r:id="rId40"/>
    <p:sldId id="3867" r:id="rId41"/>
    <p:sldId id="3868" r:id="rId42"/>
    <p:sldId id="3869" r:id="rId43"/>
    <p:sldId id="3870" r:id="rId44"/>
    <p:sldId id="3871" r:id="rId45"/>
    <p:sldId id="3872" r:id="rId46"/>
    <p:sldId id="3873" r:id="rId47"/>
    <p:sldId id="3874" r:id="rId48"/>
    <p:sldId id="3882" r:id="rId49"/>
    <p:sldId id="3875" r:id="rId50"/>
    <p:sldId id="3876" r:id="rId51"/>
    <p:sldId id="3877" r:id="rId52"/>
    <p:sldId id="3879" r:id="rId53"/>
    <p:sldId id="3880" r:id="rId54"/>
    <p:sldId id="3881" r:id="rId55"/>
    <p:sldId id="3883" r:id="rId56"/>
    <p:sldId id="3884" r:id="rId57"/>
    <p:sldId id="3885" r:id="rId58"/>
    <p:sldId id="3886" r:id="rId59"/>
    <p:sldId id="3887" r:id="rId60"/>
    <p:sldId id="3894" r:id="rId61"/>
    <p:sldId id="3888" r:id="rId62"/>
    <p:sldId id="3889" r:id="rId63"/>
    <p:sldId id="3890" r:id="rId64"/>
    <p:sldId id="3891" r:id="rId65"/>
    <p:sldId id="3892" r:id="rId66"/>
    <p:sldId id="3897" r:id="rId67"/>
    <p:sldId id="3893" r:id="rId68"/>
    <p:sldId id="3895" r:id="rId69"/>
    <p:sldId id="3834" r:id="rId7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4D597-4836-42AA-8840-ACAAD80842E5}" type="datetime1">
              <a:rPr lang="ko-KR" altLang="en-US" smtClean="0">
                <a:latin typeface="+mj-lt"/>
              </a:rPr>
              <a:t>2024-03-05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F4C1-F197-4411-A8B3-D320801A9BAD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891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C1DB09-50C6-4917-B352-F3C3284AAE69}" type="datetime1">
              <a:rPr lang="ko-KR" altLang="en-US" smtClean="0"/>
              <a:pPr/>
              <a:t>2024-03-05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0C6A29-4676-420C-BBE3-ACC2B80F64D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152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A659D-4014-100F-FE21-4DD8A679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D91CCD-AB26-608D-A514-5634B44AA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9C9B94-B9F1-F6FC-AB6B-F613263B5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616769-33B0-FE55-B885-9AF8C6E57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013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ADA0-CFC7-9BE5-40DB-C9FCE6C48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01846-55E4-78FF-549F-6B5097C5A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F54FB5-C55F-A782-119A-8C14F39D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05EBC-4D97-F8B1-A077-CE1306025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90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2C9D-2742-5264-9634-8BE54CB6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009FCE-D7BE-A6F3-2828-A93FA79A7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DEE29A-A274-4ACA-27B4-DE92876E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2979A1-8896-5A73-DC2C-0EA5888D4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513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A5949-10C8-E9A4-3BE4-A07E2E7F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E894F8-BBFE-1ECF-F4AE-D1985DFDA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8CDA72-7018-82A4-D118-1ECD74C8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25F33-CCF4-E673-B61A-B782CF251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450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16B1-0888-EFDF-C6A8-546469E0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E9FEEE-B36B-791E-7A21-824938C1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E0CFAA-E938-8498-35AD-A800AB4AD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E26FD-A4E4-67A3-D831-A57A05D50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231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7C517-0776-2259-13A1-DCF498B9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44C731-92C4-F2A0-FCB8-C421F5BB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60B6B9-BD8F-B12B-69DF-E6B4B81E1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56C50-C222-A54C-29B0-49A368ADB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378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1B8E5-968F-5A07-3A7A-D5F33E82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F2923F-6C81-E9D7-4311-C049EB9E7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404BD7-8BD1-11B1-1597-26838B602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DAC4A-E358-4C71-1126-56864DF93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2235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A491A-44C8-175B-6CD0-2CD958D5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3B0661-CE64-AD35-28C6-12568F329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21D192-945D-B9ED-1252-D838BC19A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7C65F-C637-6BD5-CAA1-C3C1CF973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7309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6D235-C670-AFF0-44C2-08E5EC501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1C128C-D092-A187-7392-1A4E85A4F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680FC1-243A-C669-B720-E15A9BE8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FF31CF-BA3B-2F28-D729-606BFFCAF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642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A302-C92B-2A3D-B832-E88E8B14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3E99FD-BC85-64D3-E935-D8652B344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06D59E-B6AA-763C-2054-B987F3D3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83FBEA-1DC1-0E86-1943-7BB4AD82AF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70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4264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214CF-EAAC-9818-DAD1-AAA7C7764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2B0FB-A434-CAA1-25E5-5DA0F71FA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34BEC8-E0A0-9BF9-789F-40F0BFEE6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CDEF8-FDAD-9627-48B5-C2FE9F785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54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1A165-CBA6-9501-27B9-B938482B5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5B2B9C-768E-8999-C7C3-9875B3466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9E5625-EE8D-5B43-6791-5365CA2C2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2FB7F3-6CFF-77D4-D26B-B32A21B37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391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A6BCF-6EFE-166C-FC5B-48DEFAFA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C71305-542C-24C8-C701-F731DB822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4010D0-C455-A702-C6CD-A52BB5D91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17155B-15F3-4C7B-34BD-812FDFD6A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0352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0335-E874-8588-8237-DF8DE7B4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25D881-AD69-544C-FE7F-F3D1C5E23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090B23-77EC-9E66-3ACA-1CEC71E9D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A217B-A088-2208-8645-F195A8B3E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4177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CC4D-CEB6-BB5E-9010-047D3BE7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0D085C-D247-C844-83E9-C237765C6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11E0C7-9D97-BCD9-BA32-60872920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399567-9700-C2E4-A691-76685322D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500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7142F-90C0-0DEC-F512-93452813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4A2292-9EEB-57ED-E2F3-7927DB65F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A4AB3-EFE3-A55C-3E5C-E8D6A922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5A4D5-22AA-D590-2251-ECE7D2BD4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34482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F61C-CFEF-8E29-2E17-4EC61258A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B9C52E-99BD-4B98-38FA-A33C48F96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313099-F581-8B17-2A97-BFB12B3D6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0ED51-A1A6-D831-5F45-F8E0B82A8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7378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6D00D-B2C4-CF35-5F95-07312EA7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D1D796-FCAD-5677-9273-AE4D98F33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C02D8-76D8-7835-0557-C413685FA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20CD3-5FC5-C5CD-DE70-640B1F6C8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5615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6424C-E5FE-3D09-E1B3-2731B2B59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8CCE81-6470-F998-1CFB-89D4A23C5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35E5E0-E28B-1044-D044-5DD067F0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54372-CB39-F941-98CA-316E208B9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434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4C14E-DD7F-211B-77CD-0146AD03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509A2C-1C79-0F62-401F-13C98015E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79808D-AFAA-B0D4-53AE-C495E1B53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7CD2F-F001-27C6-084D-A0D2EEDC7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6430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32E90-52EC-EB72-C9E9-6A889ABF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20BA76-B62A-884A-5112-CA9100491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B8FF2F-1EB2-AF5A-C264-35781F7C7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B30C03-3743-9631-9D64-4A8F7611D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4463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52EF-ED42-D443-85CA-B9B630C7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700093-C7B5-B41B-603D-E23D08864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65F851-71AA-15E0-6675-9BC67A8D3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55B6D-71F2-D36D-2D5D-9D10CA395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777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CFE94-069B-9D41-5055-279EB5C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3DA4FC-FAFD-1014-DC7F-E83EE2EA7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8D0201-EF7C-E04F-925F-FC006090F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057F7B-7C39-DBBE-2480-D048E88AD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7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8BC7-5031-B5E8-EB20-3C1966653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B613BF-1CC2-642A-E9AA-4B8B44B87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6E85B4-812D-9749-F914-DEA20E0D6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5DE7B-289D-78ED-3222-83E3E4618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045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B5F7A-2C7F-BA08-8F7C-D4BBE3EC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B74A3-53C5-1EC4-D011-FA13AF340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FB2553-5471-7D36-3592-C7EF77915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FA871-4FCD-2D19-FF0F-A72C00696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7330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B2EE-169C-6FDC-64A1-28FBA8DB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B99BC6-6147-0290-7A1E-7F50FF100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404154-487C-063B-A722-412E87229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CB3D0A-34DB-F9FB-F454-5A99922E2D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9785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F5DD-9AFF-AB68-C6EE-2CA81F65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18658B-FF18-42D7-FEFD-0DD3FA8EB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F7F16A-93B6-2F74-7784-B013A3E93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16686-7538-A66E-030E-3F13DE26E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54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CB508-C60A-0E4A-F06E-822CF3B6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C6D889-17F3-395D-92E5-352083F8C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5261CC-F9C2-E2C9-6E06-5AB1E72AD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D50A8-D91E-B4A7-89B9-B048010EE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6561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A2A26-B7D2-8EF5-2B39-B167F8F6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73E44A-C34F-D531-39B5-6002F6351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48C55B-D224-626C-8837-18D3574D4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D70C66-A679-AF09-8928-9EE779C961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2015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BF73-41AB-0DD2-4D01-C9452348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ED6E37-9390-D6E2-FF1D-F91E0B4EF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40A8F1-195C-1EA8-473A-ED7C7E947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0B9E3-646D-C4CE-5DED-5515B78A9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4350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F5B3F-9441-8F04-E8DD-AEDAEA15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A33180-284C-2663-C8D6-76FCC839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13DCC-EBEA-89DC-5609-5695AB0C2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95AAE-4EB9-3627-B28D-3BCD72C73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3419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86FCB-DACD-45B6-8186-D53E404B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1BE7D-E06E-5AF4-5C1E-5AA76026F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D18312-DF35-E1B9-2FE0-379EAD757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698A18-098F-1A73-8275-3B078B4E7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6366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CCD8-DDF4-EA01-678C-A3BBB732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25EC44-B55C-7288-C0A0-B5C94F929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382338-443C-B0BB-55C5-8B1548AE1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479393-798D-3ED7-6496-D416CFC25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4545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3EEE-8230-5D80-613F-BB97145BC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C4BBDA-ACEC-6049-F615-C23009004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62CE34-DAA0-0BB4-D6CC-8F4929247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92355-AF5D-3BF7-8E48-FFF0D43BA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1971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EC89-138C-3D7C-EBE5-5E1636CE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0793FF-2D19-8207-D21F-2388F957B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ED5165-494A-4A52-DD13-5FD94850A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B89E4-9FB0-2B18-063F-467DD2598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638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ED28C-47C4-4324-F19A-6FBBC2F5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36E04A-D5C2-0B19-F6FF-971FD7906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C99C82-4B87-7993-90FE-EAE7EE83D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8F185-7500-1592-4F7E-22990CC1C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987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5378D-FF71-FF43-8492-DF97C1E0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BF6846-A964-7DA3-90AB-50B7E0138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554F1F-1CF6-91DF-6E7E-879F639E6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AA58B5-50ED-3EC2-3D02-CF4725AB1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9351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F65D-735C-EA73-9BE9-C8030A88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E24130-5965-7928-95F7-C90BD0762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FA5944-2532-8152-2204-CD3A4709C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E2E6A-0D03-26DE-12D6-E600ADC35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66159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C19F-4861-81E1-6273-DE20F3378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1AA418-C1C7-834A-D013-C5809A5E3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C7C7F0-827E-AAA4-2A8C-2AF5E1DC5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16DC39-D7A8-4FFD-3D6A-3BFD6833F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19003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AB7CC-B9A4-0F1D-DBFF-E8F4FCA5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404EDF-1C40-1C5E-EB86-D83DAEF2F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A67590-DBA9-7547-29DF-664893A6E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8D6CF6-EEF5-7775-5E58-EAC513E93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962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4F16-B3EF-5122-A339-E47EDF918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78EAB2-E313-4E36-ED56-1E6DA6BEC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DA9313-BE03-B7E4-BF26-F178BA9EA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910A4-DDDC-00AF-5A5A-BE2A36D9D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49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68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3D25C-AAA3-7E45-9563-DCA6AB5F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FC8A8D-2B33-BBB2-61CF-E905DA9D1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9CB0F5-3089-76C6-BFFD-4ECF5498A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DD03E-0E6F-E0AE-7E81-084FE45FA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8845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C3C66-00CD-747C-02D2-4D0B9D2D1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213E2-E625-7E3E-22F5-0388F22E2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0EB7E9-E2BF-D23B-3897-17D539B51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2CB25-9BCB-6E27-FEC5-EE9AE9B99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290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1DE2-292E-55FB-D090-9C1FF1DF6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C94827-2E83-52C2-4863-23A71840E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ED86F6-E54B-1FC9-857A-D51516E3A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9BB6F-115B-B795-CB2C-8A19EC87B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1828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A935-07D6-CF0E-4B97-14CB8237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A10A97-A3C6-6B03-B90F-19A38655D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84A5B6-F9A4-E0E6-FBA8-66DA22DB7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E1E7A-E4F3-8EC1-122C-425C1B82E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38959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B05BF-93FE-0AD7-EACF-1D2CE6A7D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464B6A-3071-53C2-BE77-2687DDC17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215BBE-D75B-5536-8581-BBE646FCE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013F3-923B-F1F1-2455-6835B32B9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602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F7AD-CC48-83CF-F0F6-2E1946AF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7B4A30-6A91-E62A-F90E-32A004FCE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584E37-5DC7-AEEF-2036-565CF059A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99C8D-DB15-CD9B-0F55-A75BAFB7D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4645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6F49-E6FF-5222-248D-5B8D749F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3E3427-4607-3831-6BE2-596FDBDE0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8E5ED1-8E53-DB92-95BB-601D2CEE1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8D9E6E-BB4E-354A-4BE3-B7DEAB273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20757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2EA34-0C59-40DC-5FA2-8F625BF79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FDB371-74B3-0321-93A9-E87C9D4F1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F8E8BF-BE26-242B-D8CA-7584A76D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9E0BD-1A81-8215-2D1C-8CBB8AD44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05256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857C-DCD3-5C69-50CC-CD210FDF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6D79B8-99F1-4ADC-207C-6651A077D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3AC016-B306-A087-51C1-156F0964B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2C3031-4BF0-F5F1-F413-342A5FDA9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759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FBEB-1F21-5488-0F76-C4D93BC5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8FAF9B-C7CF-64A9-34D1-80B82E1CB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C02C08-E5B8-7AD1-560C-50BF927DA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2D51C4-7B0F-81BE-FB9E-3837A6320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5150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08C89-C2BB-2992-96EE-E16AFD59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4832E7-81B0-6DD9-AAEA-7A62C7AB8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E7E235-9B14-ABFE-0EF4-D256B817B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3C978-1B71-33F6-D97B-BEBA1B100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59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034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4B888-5267-D073-2DA9-DCA440F2F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13D977-19AF-3B85-A7A9-294E84132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F42FF8-4263-AD20-0F04-6E9931491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63BA60-987F-D082-F2EF-2F8B01B0B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28904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CC78-BE60-27EF-33C2-391BE4E9E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BD2AA7-D5FE-3F1A-61E2-170109E6E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5E895B-4150-652A-F700-85CFC7E60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CB7887-C64B-9194-C43B-A7AA71236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70842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EE95-9421-BD91-B616-5376F7B02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355E1C-7BC8-D590-CEC0-69572AC4D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0EA098-B1F7-C5AA-64E1-14EB78CA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A73CC-8BF7-9402-4222-C663AEA13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49442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3F83-4E28-107A-985B-11BBD033E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CF4D2C-3629-B57F-108C-73DEB865A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4E1B4E-723A-F0D3-0518-49019C81B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F7834-6346-A6A9-43B0-0C64B228B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66771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36A8-8E7E-92F4-FF39-5AAC9F27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0FC4F4-4B5E-9C0A-09BC-04F60F122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DCCA0-6D15-B12E-1BB3-40512C8F7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2D779-4FF6-00E6-C519-8324CA866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65046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C676-F69B-F536-0588-94952C017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EBCA11-3720-A801-5853-12D1635D5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AC6432-7D49-BCA7-8875-BB7EAFFA5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8848C-5A14-DD5D-2EB9-9D7ED22A0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7055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47ACE-4EC0-0F4E-590F-B6615D48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B4CDAB-E1A3-7A0B-4639-1EE67ED76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9A23EC-0F2D-35EA-7139-700CDE41B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74C7C-57C7-8983-9E8E-579C4C0F6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1991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66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8240-944A-317C-1A98-FA03EA92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B0F65-42A6-3696-612A-87A59117D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1AE92-B72E-8111-70C7-0E98E556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31766D-2D24-EEE2-E2F4-E4CD8D9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10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B3E16-2503-8A7A-4A78-B8AF9EA7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A404BA-94F8-D1CC-46BB-15FA32EE3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E4B650-13BC-33B3-3161-003BE7DC6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0FB62-EAB7-C22B-5966-5B7C0369A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9161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79B3-23C9-64A4-3BF8-7EF6A52A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73C336-2E21-9607-6CBE-DA71F5BF5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0042F2-B071-15A9-E6AF-F7DDD18CD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21FAE-9DE7-14CE-05C5-4E3032946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707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Single-variate Linear Regression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with Bias Term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ko-KR" dirty="0">
                <a:solidFill>
                  <a:srgbClr val="231F20"/>
                </a:solidFill>
              </a:rPr>
              <a:t>Deep-Learning Seminar ch.7</a:t>
            </a:r>
            <a:endParaRPr lang="ko-KR" altLang="en-US" dirty="0">
              <a:solidFill>
                <a:srgbClr val="231F20"/>
              </a:solidFill>
            </a:endParaRPr>
          </a:p>
          <a:p>
            <a:pPr rtl="0"/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13E80-5C9B-8F22-B5A7-9979B679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1C966-44A1-B166-F5F1-D1C2543A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F374EBE-82F2-9751-5927-E13D934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F8CD06-517B-43E9-A2CF-E7349AD95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5"/>
          <a:stretch/>
        </p:blipFill>
        <p:spPr>
          <a:xfrm>
            <a:off x="1845843" y="1514225"/>
            <a:ext cx="8821154" cy="49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0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AEE4A-504F-A164-2FC6-4A6DC70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4E6A7-22A6-3ACA-DC56-163D0460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6445176-AEAE-4778-C7F4-9303BD9E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2EA28-7997-D266-0FD3-6C39EE22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2" y="1299519"/>
            <a:ext cx="7248609" cy="38073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C43A9C-8FF9-9336-7818-E2A2F228B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365" y="3013492"/>
            <a:ext cx="5545635" cy="25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AFFA-E24D-7D35-883B-A09386F91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04AE4-53B4-4047-1778-9530481BA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3CF0426-A342-EA85-868B-74576FE6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21462-EA2E-9F78-83E6-91937A656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96" y="1423236"/>
            <a:ext cx="9215616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9873-35CC-28B3-1BD2-71A975D9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D532-18CB-8667-EAF9-B47294BB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C31E648-E0E3-581B-1257-617D5E01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2BC54-4BD0-D1AF-8BDE-89F56B7D4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24" y="1491413"/>
            <a:ext cx="9288823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5EC19-459C-21EF-9F52-ADFAB12D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5F570-F4BD-3B7C-8A89-5FACA419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6B03203-0667-B6F2-BD19-C6F48D97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300BBB-238E-BA84-0174-A41C6DA2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4" y="1299160"/>
            <a:ext cx="8796588" cy="52024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35476D-2548-07F7-1039-1CF4BD64A2AA}"/>
              </a:ext>
            </a:extLst>
          </p:cNvPr>
          <p:cNvSpPr/>
          <p:nvPr/>
        </p:nvSpPr>
        <p:spPr>
          <a:xfrm>
            <a:off x="112900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65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368B-08EA-7867-480E-26844BE7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F5675-71CF-FAA0-3BDB-859E9AD1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AC40577-5711-B3E7-4BD3-258E16D1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17460-A180-7C4F-FDA1-57A4F30F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16" y="1898065"/>
            <a:ext cx="10015495" cy="34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43707-09C9-2BBA-8D80-F2F9A96F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93B3B-D347-A8BB-D852-60B6724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8365EEA-2E74-F406-B113-4D092E4D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550C86-6746-47B2-F21C-DC8B5740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34" y="1384234"/>
            <a:ext cx="9237245" cy="50202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8C959E-91DD-3A17-A70E-38FB416F61F3}"/>
              </a:ext>
            </a:extLst>
          </p:cNvPr>
          <p:cNvSpPr/>
          <p:nvPr/>
        </p:nvSpPr>
        <p:spPr>
          <a:xfrm>
            <a:off x="1080878" y="5738895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18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BD944-C59E-E029-2DFF-EC9F8BDF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F393B-BA18-449D-8450-F16080BA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CA0D425-56BE-8D5A-C179-9CCF69F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DA11F-F482-B99A-E521-AED69C74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51" y="1361821"/>
            <a:ext cx="7828297" cy="53075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F01C2A-F866-7696-7C9E-F3FAD36CAC9D}"/>
              </a:ext>
            </a:extLst>
          </p:cNvPr>
          <p:cNvSpPr/>
          <p:nvPr/>
        </p:nvSpPr>
        <p:spPr>
          <a:xfrm>
            <a:off x="1912776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62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9AE99-59D9-CF41-21CA-C45A4135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A053C-110F-EE90-2E8E-AEBF4FF6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7ACFFD3-33F9-5866-E967-45AAD918D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C27FC-A552-58FF-C548-4A11D8CE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75" y="1633954"/>
            <a:ext cx="8624636" cy="26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7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B0C4-7D31-4B27-136B-43A0422FA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6D94A-9E4E-A41C-10D5-F7CAA0D7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95D5EC1-9B01-9655-0F07-A984A3B5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8814E9-F214-F249-FC7B-8E0EB3BE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2" y="1287845"/>
            <a:ext cx="9943464" cy="49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rgbClr val="FFFFFF"/>
                </a:solidFill>
              </a:rPr>
              <a:t>Contents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354" y="1527048"/>
            <a:ext cx="6403848" cy="3931920"/>
          </a:xfrm>
        </p:spPr>
        <p:txBody>
          <a:bodyPr rtlCol="0"/>
          <a:lstStyle/>
          <a:p>
            <a:pPr marL="514350" indent="-514350" rtl="0">
              <a:lnSpc>
                <a:spcPct val="150000"/>
              </a:lnSpc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Single-variate Linear Regression</a:t>
            </a:r>
          </a:p>
          <a:p>
            <a:pPr marL="514350" indent="-514350" rtl="0">
              <a:lnSpc>
                <a:spcPct val="150000"/>
              </a:lnSpc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</a:p>
          <a:p>
            <a:pPr marL="514350" indent="-514350" rtl="0">
              <a:lnSpc>
                <a:spcPct val="150000"/>
              </a:lnSpc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Descent</a:t>
            </a:r>
          </a:p>
          <a:p>
            <a:pPr marL="514350" indent="-514350" rtl="0">
              <a:lnSpc>
                <a:spcPct val="150000"/>
              </a:lnSpc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Learning Rate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1EAF-D551-ACBC-49EA-7E91DFDD9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7E64-3088-3A7F-086B-5415E381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7DF227C-0277-18FE-A5F7-C6E41062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5CD52-8D9B-8D07-4403-89B3B4BC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1" y="1386305"/>
            <a:ext cx="9877337" cy="49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1AFD-6CBF-B06A-22D2-E41FCF462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28556-4329-D862-430F-230B8DDB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C980B16-2B40-3E1C-708D-E9588657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818D2-B2C6-C41C-03A6-767FC47E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775" y="1207430"/>
            <a:ext cx="9410449" cy="55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DD2C-8C10-FC26-15D1-441AE3C8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C201B-6694-7168-606F-383F9696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453F4B-F224-A41D-16EB-88480CD1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B3950-D918-750E-8832-25F6895D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25" y="1302252"/>
            <a:ext cx="9059357" cy="5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30736-546B-3CDF-8DB4-255EBB28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DF8B6-A8A6-1352-0751-0BA3E07A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7210256-F3E6-0807-1D3C-7A19828A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40656F-5659-7407-EB99-B9234B0B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32" y="1514226"/>
            <a:ext cx="8883896" cy="2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750B-BBCD-4C3C-6556-63DDEA5B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DE4EC-2EC0-95B2-8BD8-6EA92A11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5999864-B557-CC94-CA57-C4B33663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E4443-7520-9DAD-33A8-361AA82A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82" y="1347538"/>
            <a:ext cx="9300620" cy="50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5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7A6E-66EE-CAC2-7DDD-FCB7E5C2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6B22D-9910-D9E7-4165-C59F6215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7E5FE21-B8EE-1B8A-AB6C-23410BDA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02A00D-43B8-880F-2500-641AB785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62" y="1334169"/>
            <a:ext cx="8756884" cy="52022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80C0E2-69E2-60F6-25B4-5DBEB5D4270B}"/>
              </a:ext>
            </a:extLst>
          </p:cNvPr>
          <p:cNvSpPr/>
          <p:nvPr/>
        </p:nvSpPr>
        <p:spPr>
          <a:xfrm>
            <a:off x="1129004" y="6456784"/>
            <a:ext cx="1492898" cy="264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5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568A-4472-E513-62F9-D03AA6A2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5004F-46C5-D299-B479-013BBF45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3D53D3A-33E5-439E-F229-DC139AA8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E3949A-273F-F1E1-AEA5-02BE45F5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60" y="1208770"/>
            <a:ext cx="8888079" cy="5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4AA5-7AA9-AA66-275F-76FEAB0D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B4FAF-7090-23F2-E4B3-BC6BDC3A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41C7830-BBC7-123A-2B66-0C09A9ED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62CF9-E897-49E8-CBC1-09EA287C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47" y="1395883"/>
            <a:ext cx="8498305" cy="514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F8F1B-FBCA-4CDE-70A2-DC1DAD5B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FD8EC-C918-1D3E-B4B4-0E150925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9417F70-6738-ECD7-A8E5-2AACE833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CCA67-EE8F-DADE-674A-453ED3C1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1" y="1690689"/>
            <a:ext cx="8044322" cy="24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6E48-DF27-D522-A56F-5F34BB788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E8744-7BC0-969B-49A0-4EC54FB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1704FE9-E743-6851-F92C-9777283C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2B677-28BA-90F9-DA36-ACCAA243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22" y="1237161"/>
            <a:ext cx="10238356" cy="49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A56B63-2BE9-6FA6-5261-C76E5A9E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50" y="1486233"/>
            <a:ext cx="10027708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051A8-BE5A-D4B4-905C-A6493EAE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7267-B5AD-60D8-38F6-CFF52CBF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602AABE-7A0D-B917-7CE8-F99CFED2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C0ADBB-FFDD-3B1C-7DDB-EC1A2877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99" y="1132557"/>
            <a:ext cx="8782301" cy="56054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C8AE95-B579-F17B-8F2C-646A5243FBD9}"/>
              </a:ext>
            </a:extLst>
          </p:cNvPr>
          <p:cNvSpPr/>
          <p:nvPr/>
        </p:nvSpPr>
        <p:spPr>
          <a:xfrm>
            <a:off x="112900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85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DA50-B521-D9D1-6AF2-0E5C48DD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69B59-60CB-06ED-6EFF-44E6B8BB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20174F7-28C6-B6A1-7782-59EA27A6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8C6CB-1025-3F91-8C08-94472041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62" y="1290637"/>
            <a:ext cx="8868276" cy="48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79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3997-1B80-CDBD-89A6-EB7FAD667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00B8D-9FE7-24E7-C90F-46D8D5EB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98AC16B-5429-5958-6CB1-A893BE25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671AD6-B380-1EE9-C1BA-7F831B4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01" y="1514226"/>
            <a:ext cx="8628397" cy="2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1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0A98E-42CD-8F34-7394-440A954E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F8669-8E74-9544-652C-934E7FB1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076F453-98A5-C0AE-3DD5-DCCD550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4B55E-1053-E224-2BAE-55E72BF1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80" y="1342189"/>
            <a:ext cx="9079039" cy="50141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E75085-39A5-C015-FD0C-E68C349B177A}"/>
              </a:ext>
            </a:extLst>
          </p:cNvPr>
          <p:cNvSpPr/>
          <p:nvPr/>
        </p:nvSpPr>
        <p:spPr>
          <a:xfrm>
            <a:off x="112900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09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F6E2-BAC8-A7F7-48F1-55B4643D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EE302-41D9-6425-9ACA-10A23125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2551F97-87B3-BCC4-2390-C2760FE5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85C91F-0AC9-B800-5D4C-150DD26A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84" y="1514226"/>
            <a:ext cx="8479632" cy="4760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4069CE-87B4-3B42-0E18-220BF8E66D7D}"/>
              </a:ext>
            </a:extLst>
          </p:cNvPr>
          <p:cNvSpPr/>
          <p:nvPr/>
        </p:nvSpPr>
        <p:spPr>
          <a:xfrm>
            <a:off x="1417760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7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AE1C-2A6E-6818-5FC7-49D6C6A6A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D8728-876D-CF8B-AFA3-213AD8DA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EFCDD8A-588D-286C-A57A-A8A28903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C86CE9-F2E0-C5CF-71CF-D37AFCDD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4" y="1490662"/>
            <a:ext cx="9886791" cy="48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56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A3453-5E42-DB3A-50B1-473C1F8B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C7E44-2E91-ADDF-F254-04E14E1E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06DB5DE-52DD-6F0F-45F7-4A3662DC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FCEB4-E630-3C74-5209-02BC66AB6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05" y="1416142"/>
            <a:ext cx="9549189" cy="46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46439-62AF-3062-FED8-F475BF872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D32B4-55FD-32B9-21B2-E446DC91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F1D3399-2664-882E-803D-6781CBC6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71C38-A18A-0819-9C28-6B251464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63" y="1340017"/>
            <a:ext cx="10303210" cy="49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E97F-E433-3421-0913-8BBF998D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4D2C6-577D-6A7F-72E2-2A6BE253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632C4DB-817F-56F0-2AA7-9E8D755D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3B3269-3DF7-596E-4DC8-73C55AA3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76" y="1233309"/>
            <a:ext cx="10499071" cy="51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754B8-5225-88F0-D1A9-3E8D031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EDF9A-D5F1-65B2-83AE-1ECC31CB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Function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F27AC88-D3A7-638B-916D-A380A3E8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62E24-E221-6421-EC19-756BF803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14" y="1728286"/>
            <a:ext cx="9711164" cy="40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6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CE6E-19E0-FCD6-F76B-BFBFBDDF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13EB7-5428-4416-9D98-4E7DDCEB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FCB0C84-9FD6-F4A2-2F66-5869AF30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58BFF-AB03-305C-BE78-2FA76B937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1"/>
          <a:stretch/>
        </p:blipFill>
        <p:spPr>
          <a:xfrm>
            <a:off x="1197769" y="1514226"/>
            <a:ext cx="4767264" cy="48841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5265D-F5FC-F846-3ADA-27A891C8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8340"/>
            <a:ext cx="5610305" cy="2203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6C9B3D-D668-25C1-D176-EF212F617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644" y="3842081"/>
            <a:ext cx="4972881" cy="1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7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A6746-BEDF-F0A6-47C8-E9401723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AFE3-B8E0-CC9F-01E2-50FC064F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D708E72-004E-8223-620F-882B73AB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B4C8A-0E2B-E08E-F7D1-6433DF90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4" y="1336835"/>
            <a:ext cx="3988886" cy="572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A06F4B-D163-C1E5-3381-7F0012FDA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89" y="2082675"/>
            <a:ext cx="8009021" cy="42736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B1A54B-ADB2-D50B-BED6-8F5FF7948668}"/>
              </a:ext>
            </a:extLst>
          </p:cNvPr>
          <p:cNvSpPr/>
          <p:nvPr/>
        </p:nvSpPr>
        <p:spPr>
          <a:xfrm>
            <a:off x="1679510" y="5967412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052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4A2E-556B-73A2-30EC-578039EC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B4DBB-A7F5-35C4-190D-EBB394EF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D4FAF3E-7362-479A-F24F-2532CB86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6B9CB-1AD9-4934-1463-E3A01E76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04" y="1336835"/>
            <a:ext cx="3988886" cy="572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1213B9-FE2C-6CA1-4372-649CD85A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362" y="1909011"/>
            <a:ext cx="8204284" cy="44566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8A85CD-DC1C-DC8A-EF07-66CF6EBACC65}"/>
              </a:ext>
            </a:extLst>
          </p:cNvPr>
          <p:cNvSpPr/>
          <p:nvPr/>
        </p:nvSpPr>
        <p:spPr>
          <a:xfrm>
            <a:off x="1539551" y="5982569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555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0ED41-F9C3-0B9B-209D-C53C8A38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56BB8-A244-D6FF-2EB4-02EB06C8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64214C1-760E-F8AB-BB71-FC11AA6A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1FD1D5-6A4B-DCD4-86F9-93FE0D298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06"/>
          <a:stretch/>
        </p:blipFill>
        <p:spPr>
          <a:xfrm>
            <a:off x="1456321" y="1348194"/>
            <a:ext cx="9035216" cy="51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3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E073-3088-6F18-4943-7E09F48E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E4EAB-5BB8-0934-7347-E2874BF4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710329C-2D25-57F5-BF7B-257648BC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67A6B-EA4C-25C9-9C64-6194C80B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38" y="1514226"/>
            <a:ext cx="9523331" cy="465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1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FB3E-3083-3FD1-BCA2-711B22F90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BB5FB-9460-A424-2CFB-A8BFFFEA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A7519B7-4BB7-6E3C-AAFB-D85F78C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5CC73-7E37-633D-AAF5-35FA00709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99"/>
          <a:stretch/>
        </p:blipFill>
        <p:spPr>
          <a:xfrm>
            <a:off x="722480" y="1207546"/>
            <a:ext cx="4707952" cy="560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5CCBD-D389-3B70-7CFE-E4128CD3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197" y="1950730"/>
            <a:ext cx="8532614" cy="45881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A385C1-CFAC-BC01-7889-C8A43CB6B0BE}"/>
              </a:ext>
            </a:extLst>
          </p:cNvPr>
          <p:cNvSpPr/>
          <p:nvPr/>
        </p:nvSpPr>
        <p:spPr>
          <a:xfrm>
            <a:off x="1716833" y="6080125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239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921C4-6D9A-FF24-B24B-D719BCC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B31C4-6A77-BDDC-B513-237B2F23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A2DD6CD-2094-972D-500A-431DA7E4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EED25F-ABBC-4B57-8213-13302A309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99"/>
          <a:stretch/>
        </p:blipFill>
        <p:spPr>
          <a:xfrm>
            <a:off x="722480" y="1207546"/>
            <a:ext cx="4707952" cy="560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AF52E3-B1AC-7A1C-48D6-5A270E064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3"/>
          <a:stretch/>
        </p:blipFill>
        <p:spPr>
          <a:xfrm>
            <a:off x="1883077" y="2005263"/>
            <a:ext cx="8289262" cy="43029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54E976-203F-9078-C8FC-850CB214FE1F}"/>
              </a:ext>
            </a:extLst>
          </p:cNvPr>
          <p:cNvSpPr/>
          <p:nvPr/>
        </p:nvSpPr>
        <p:spPr>
          <a:xfrm>
            <a:off x="1583558" y="5967412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373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BF51C-8704-BCDE-66F1-2586067B8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277FB-704D-3610-9454-EE18D6EE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AE33080-CC4B-1B25-D990-7CA9EB2E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88E04-EA4B-1B11-E3ED-52DF2607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95" y="1412625"/>
            <a:ext cx="9061618" cy="51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4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1A35-FFD7-FA81-8465-1C64F3CA1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85A98-E830-7D16-E92C-CDEF54A1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3A9CD723-FA2E-8AC8-A55A-D2436C07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4F524-7B5F-76E8-DE21-E9DB3267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10" y="1619125"/>
            <a:ext cx="9536379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7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7A03-8564-3CA6-99C7-DD813F05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5EEFE-24CE-6376-9B95-BD6DFE19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4A922EB-0FCE-1C65-9FA3-3C7BADE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B121D7-A71C-C3FA-82A0-454951B7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85" y="1477455"/>
            <a:ext cx="9452029" cy="48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3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7468F-1B30-670B-AA75-9DDAB083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8BC1C-1594-45A0-1E39-1FBCDB13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8700C50-B9D9-AD81-0836-C95BA70E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6B427-06D9-7AB1-9E0F-6A815D0F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0" y="1447676"/>
            <a:ext cx="8747140" cy="4975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5F89BD-DA71-EEB4-D7AC-9AA3EA07F67D}"/>
              </a:ext>
            </a:extLst>
          </p:cNvPr>
          <p:cNvSpPr/>
          <p:nvPr/>
        </p:nvSpPr>
        <p:spPr>
          <a:xfrm>
            <a:off x="1530220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95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18290-F54E-283F-DF88-107563A4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E5D39-FEEE-6FD6-E766-73659332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FFCEFFB-6627-829E-1683-56F9F72F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C0FF28-D2EE-4049-8C38-8EA35B18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04" y="1397000"/>
            <a:ext cx="8374728" cy="51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82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655E8-86C7-F0DE-75ED-7E7AFEDA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32004-F0B6-B7D7-91A3-934B494FE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B4411E4-996A-1400-0E38-B299B5F3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A5CE34-3E42-37AE-8447-32504E92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90" y="1422984"/>
            <a:ext cx="8935028" cy="51159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613A3C-69FB-208C-4E14-C6C035672E65}"/>
              </a:ext>
            </a:extLst>
          </p:cNvPr>
          <p:cNvSpPr/>
          <p:nvPr/>
        </p:nvSpPr>
        <p:spPr>
          <a:xfrm>
            <a:off x="1597990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34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FC383-5DA1-4F8E-F3AC-799F4F826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72F3A-B82E-B26E-2406-E8FBA3F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C00A7F41-A2AA-C1A8-CBCA-01D52423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0805A-6CCE-EFE4-BC8A-6F89538E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033" y="1271587"/>
            <a:ext cx="8409430" cy="54498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215560-7468-4315-883A-0CF80ECA4115}"/>
              </a:ext>
            </a:extLst>
          </p:cNvPr>
          <p:cNvSpPr/>
          <p:nvPr/>
        </p:nvSpPr>
        <p:spPr>
          <a:xfrm>
            <a:off x="1679510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675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68004-B8A1-F476-2700-DB96A4FF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F535E-6EDF-33AF-B62B-E5BE9A1E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39F96B12-0CB6-FF82-D025-E282AA38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0E8ED6-188C-D456-EE0A-1A7E2588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680" y="1391177"/>
            <a:ext cx="9004639" cy="52781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23D3EF-0DB5-A7F3-31C5-7DC99FBA2DE5}"/>
              </a:ext>
            </a:extLst>
          </p:cNvPr>
          <p:cNvSpPr/>
          <p:nvPr/>
        </p:nvSpPr>
        <p:spPr>
          <a:xfrm>
            <a:off x="1390261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35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F4C4B-62F2-901F-0BF3-38ABE658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82E1-6D87-0D09-3275-E51F5E4A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AA877C6-E32B-54B9-371A-060F2FCB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41EFDE-014B-752F-7FC7-F81881D4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68" y="1410255"/>
            <a:ext cx="8941211" cy="52630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D36597-3C1E-31E4-1738-A355F155A484}"/>
              </a:ext>
            </a:extLst>
          </p:cNvPr>
          <p:cNvSpPr/>
          <p:nvPr/>
        </p:nvSpPr>
        <p:spPr>
          <a:xfrm>
            <a:off x="143691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8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8C2D-018B-E0D2-8DC3-958DFA46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F4E98-2E4F-78DE-E479-F1D5F457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08ECC49-247E-EF01-9966-E5763F17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5DC628-CD7C-7DA4-65B4-E1A28872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8" y="1276350"/>
            <a:ext cx="8280383" cy="5392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C74017-76FA-5EC5-1F79-1A3C34A08A9F}"/>
              </a:ext>
            </a:extLst>
          </p:cNvPr>
          <p:cNvSpPr/>
          <p:nvPr/>
        </p:nvSpPr>
        <p:spPr>
          <a:xfrm>
            <a:off x="1651518" y="5967412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193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6B6E0-140A-7754-5A77-9EB30B257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42753-63AD-FE4C-5904-2B7ED49F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Gradient Descent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B0A49DD-C860-7A0A-05CE-0171BB04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0C178-1453-B0D2-A70C-C0655CD6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5"/>
          <a:stretch/>
        </p:blipFill>
        <p:spPr>
          <a:xfrm>
            <a:off x="1097161" y="1626520"/>
            <a:ext cx="10453155" cy="45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5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81E8-33B6-BCC4-9C91-8B115B2F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607C-E538-5922-61FB-CE54B679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B1CC74C-7E14-1C83-0235-B322DAAC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772A7A-A580-3169-3F77-55E52C80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77" y="1337720"/>
            <a:ext cx="9224253" cy="51951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EDA9C6-3D71-F5F7-C613-7E1B53795F14}"/>
              </a:ext>
            </a:extLst>
          </p:cNvPr>
          <p:cNvSpPr/>
          <p:nvPr/>
        </p:nvSpPr>
        <p:spPr>
          <a:xfrm>
            <a:off x="1129004" y="584929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455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12885-6D6A-F6DE-4D68-F9567EC9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71655-F297-66E2-6026-691615F4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B2ACE3F-1DF4-64DA-9FE2-D3979913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AF443-A6C5-8147-A6F6-A70D02E8C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80" y="1469940"/>
            <a:ext cx="8748248" cy="48799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7B8809-C57F-9E3E-4829-3C6985E6BD36}"/>
              </a:ext>
            </a:extLst>
          </p:cNvPr>
          <p:cNvSpPr/>
          <p:nvPr/>
        </p:nvSpPr>
        <p:spPr>
          <a:xfrm>
            <a:off x="1390261" y="6055567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38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528F-9C7C-4121-29EC-E31271E4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04C7-2EF4-526C-D7F6-5190AC4D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9B86643-FD24-DE8E-3B8F-26F7C5BC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27D71-8E29-B4D6-B1D5-6D5E77BCF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"/>
          <a:stretch/>
        </p:blipFill>
        <p:spPr>
          <a:xfrm>
            <a:off x="1730574" y="1514226"/>
            <a:ext cx="8730851" cy="48421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5451F4-7AA4-8E14-14BA-CA1F69B8C014}"/>
              </a:ext>
            </a:extLst>
          </p:cNvPr>
          <p:cNvSpPr/>
          <p:nvPr/>
        </p:nvSpPr>
        <p:spPr>
          <a:xfrm>
            <a:off x="1231641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82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97DB7-41B4-E64B-871D-5903A4D4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6CABF-6088-A57E-5D54-752CB86B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283B375-6331-9121-E00C-28C28460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6CB67-CB07-6946-BB80-4B1257C6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05" y="1485900"/>
            <a:ext cx="8845597" cy="48704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ECE60B-F9F5-663F-BE3B-56ACBEBC7989}"/>
              </a:ext>
            </a:extLst>
          </p:cNvPr>
          <p:cNvSpPr/>
          <p:nvPr/>
        </p:nvSpPr>
        <p:spPr>
          <a:xfrm>
            <a:off x="112900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6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37118-7AFE-BC3B-722A-65EE7444F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73B70-235A-DEC7-F2F8-7E2AEC3D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6E28B6A0-13C4-727D-14FA-ABF059F5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D5A9B-5B3D-98C8-7655-CE67C41B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99"/>
          <a:stretch/>
        </p:blipFill>
        <p:spPr>
          <a:xfrm>
            <a:off x="1028721" y="1491750"/>
            <a:ext cx="10073565" cy="48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19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4FA3B-CC3D-F7FD-77FA-F3496F4A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2DABE-E8C5-0257-1BED-34409D5A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2160338-AFA7-C350-9986-C9D9AB7F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B7DE5-414F-61F7-3742-A9B667C0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89" y="1298788"/>
            <a:ext cx="8803021" cy="50575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F70D5A-C4EF-A636-D62D-78FE992D759D}"/>
              </a:ext>
            </a:extLst>
          </p:cNvPr>
          <p:cNvSpPr/>
          <p:nvPr/>
        </p:nvSpPr>
        <p:spPr>
          <a:xfrm>
            <a:off x="1427583" y="5992456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386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A9DA2-B365-614D-D46E-099BF5F9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F1F53-3B7B-0B25-366E-CE95B640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2125FC2-CD1E-C7FC-7B17-4D0AB95C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DF423-BDF4-B671-7D67-C18785A0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234" y="1305470"/>
            <a:ext cx="9117531" cy="52596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8F6A48-29B9-7066-AC1A-894013E11529}"/>
              </a:ext>
            </a:extLst>
          </p:cNvPr>
          <p:cNvSpPr/>
          <p:nvPr/>
        </p:nvSpPr>
        <p:spPr>
          <a:xfrm>
            <a:off x="1537234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5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AE65-CB58-6E5D-1D6D-8DAE2BA1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FA66A-163D-DD82-B66B-9CB7422E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D6E798B-DB95-E88B-39CC-6C9759F0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745438-189E-583C-1821-1494E7EA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88" y="1274512"/>
            <a:ext cx="9191023" cy="526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E0D6C9-F850-CE3D-C9AA-9C719A3A3668}"/>
              </a:ext>
            </a:extLst>
          </p:cNvPr>
          <p:cNvSpPr/>
          <p:nvPr/>
        </p:nvSpPr>
        <p:spPr>
          <a:xfrm>
            <a:off x="1390261" y="5943600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084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B8DA-C946-8A9A-213E-15138A7C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05D31-0E66-250A-189E-39FD8A71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A603BCB8-FCBA-C14D-A799-D92A327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AEFC1-4FF9-7597-4583-6FB19EB3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79" y="1341609"/>
            <a:ext cx="8911211" cy="51591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826C7B-A368-4B2D-8BDA-6CD753D1E1C5}"/>
              </a:ext>
            </a:extLst>
          </p:cNvPr>
          <p:cNvSpPr/>
          <p:nvPr/>
        </p:nvSpPr>
        <p:spPr>
          <a:xfrm>
            <a:off x="1446245" y="5954071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131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2255-3875-89AC-92D2-448A6247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D1E80-66CA-7170-7CCF-C029FF17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09F6212-49A5-5292-1A4F-81D4437B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C59AB-76BC-8F6B-BA7D-9EC10C23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08" y="1253997"/>
            <a:ext cx="8746792" cy="53972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82A4CE-2717-AA93-6AFA-5B9BCA45A58A}"/>
              </a:ext>
            </a:extLst>
          </p:cNvPr>
          <p:cNvSpPr/>
          <p:nvPr/>
        </p:nvSpPr>
        <p:spPr>
          <a:xfrm>
            <a:off x="1427583" y="5908465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285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D90A-1BC1-8A3B-C99E-7DFE5007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61BC3-EAC7-EBB6-77FA-FD842DAB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Learning Rate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02608A52-E527-BD95-E2D7-DB1C85C6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E21FE-1538-71C4-B45C-ADB15670B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5"/>
          <a:stretch/>
        </p:blipFill>
        <p:spPr>
          <a:xfrm>
            <a:off x="1569536" y="1312070"/>
            <a:ext cx="8956675" cy="52930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FE720C-9CD1-21F1-538D-447AC16E16FE}"/>
              </a:ext>
            </a:extLst>
          </p:cNvPr>
          <p:cNvSpPr/>
          <p:nvPr/>
        </p:nvSpPr>
        <p:spPr>
          <a:xfrm>
            <a:off x="1287624" y="5885447"/>
            <a:ext cx="1492898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633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014" y="1186314"/>
            <a:ext cx="3236976" cy="4069080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lvl="0" rtl="0"/>
              <a:t>66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BEEF-E174-DB8A-F516-695BC0A9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F98BD-EF1C-A6B0-5D92-9E7CC56F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60F8AFC-8137-4438-F6D1-5CF4D376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822AE-3FBC-C1B6-4CE1-A3A8B520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09" y="1443789"/>
            <a:ext cx="10295061" cy="48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5CEB9-A6BE-D4F3-7071-81A54A08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1F2B4-F598-4D0F-199B-707FD961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9BA9D29-3136-0FDA-D96F-C9AD63C5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6B153-E76D-EBEB-DA57-BF8F5B719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18" y="1419475"/>
            <a:ext cx="8726041" cy="51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5270-EEB1-B90A-1F7A-BA940698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7C67C-0123-8FEA-4C5F-AC15F243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04" y="188663"/>
            <a:ext cx="10515600" cy="1325563"/>
          </a:xfrm>
        </p:spPr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Single-variate Linear Regression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870368C-1CA7-1928-0808-8B765686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ko-KR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F40AC-EC87-CDE8-1E70-8297DAA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6" y="2229850"/>
            <a:ext cx="10104778" cy="4293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452D19-72C0-0E49-AD69-6E6A523A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517" y="1304532"/>
            <a:ext cx="5696441" cy="25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096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71_TF78504181_Win32.potx" id="{53D1D609-C9A9-47F9-8C8C-A5AFCC2E736F}" vid="{17C6E6DF-1035-471A-8170-27FB72BB79A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도형 프레젠테이션</Template>
  <TotalTime>213</TotalTime>
  <Words>420</Words>
  <Application>Microsoft Office PowerPoint</Application>
  <PresentationFormat>와이드스크린</PresentationFormat>
  <Paragraphs>202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9" baseType="lpstr">
      <vt:lpstr>맑은 고딕</vt:lpstr>
      <vt:lpstr>Arial</vt:lpstr>
      <vt:lpstr>ShapesVTI</vt:lpstr>
      <vt:lpstr>Single-variate Linear Regression  with Bias Term</vt:lpstr>
      <vt:lpstr>Contents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1. Single-variate Linear Regression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2. Loss Function 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3. Gradient Descent</vt:lpstr>
      <vt:lpstr>4. Learning Rate</vt:lpstr>
      <vt:lpstr>4. Learning Rate</vt:lpstr>
      <vt:lpstr>4. Learning Rate</vt:lpstr>
      <vt:lpstr>4. Learning Rate</vt:lpstr>
      <vt:lpstr>4. Learning Rate</vt:lpstr>
      <vt:lpstr>4. Learning Rate</vt:lpstr>
      <vt:lpstr>4. Learning Rate</vt:lpstr>
      <vt:lpstr>4. Learning Rate</vt:lpstr>
      <vt:lpstr>4. Learning Rate</vt:lpstr>
      <vt:lpstr>4. Learning Rate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Single-variate Linear Regression  with Bias Term</dc:title>
  <dc:creator>유지아</dc:creator>
  <cp:lastModifiedBy>유지아</cp:lastModifiedBy>
  <cp:revision>5</cp:revision>
  <dcterms:created xsi:type="dcterms:W3CDTF">2024-03-05T02:05:20Z</dcterms:created>
  <dcterms:modified xsi:type="dcterms:W3CDTF">2024-03-05T09:30:10Z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